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328" r:id="rId3"/>
    <p:sldId id="330" r:id="rId4"/>
    <p:sldId id="331" r:id="rId5"/>
    <p:sldId id="32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10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709BC5-6626-51F0-011C-87412F56A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260" y="270588"/>
            <a:ext cx="9592563" cy="63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94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44F448-8B65-E615-3A70-278C4E834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832" y="298579"/>
            <a:ext cx="9122686" cy="645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2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AEF09C-9994-59F2-B55E-FB56D799F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097" y="139959"/>
            <a:ext cx="9202132" cy="650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86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53</Words>
  <Application>Microsoft Office PowerPoint</Application>
  <PresentationFormat>Широкоэкранный</PresentationFormat>
  <Paragraphs>14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2023-09-03T22:40:09Z</dcterms:modified>
</cp:coreProperties>
</file>